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56" r:id="rId4"/>
    <p:sldId id="269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C96-7E78-4DE7-87A3-BB409B93DBBE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683B-8F4F-4F55-9A6A-23573CA9E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86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C96-7E78-4DE7-87A3-BB409B93DBBE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683B-8F4F-4F55-9A6A-23573CA9E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84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C96-7E78-4DE7-87A3-BB409B93DBBE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683B-8F4F-4F55-9A6A-23573CA9E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61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C96-7E78-4DE7-87A3-BB409B93DBBE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683B-8F4F-4F55-9A6A-23573CA9E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15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C96-7E78-4DE7-87A3-BB409B93DBBE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683B-8F4F-4F55-9A6A-23573CA9E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8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C96-7E78-4DE7-87A3-BB409B93DBBE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683B-8F4F-4F55-9A6A-23573CA9E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81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C96-7E78-4DE7-87A3-BB409B93DBBE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683B-8F4F-4F55-9A6A-23573CA9E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98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C96-7E78-4DE7-87A3-BB409B93DBBE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683B-8F4F-4F55-9A6A-23573CA9E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5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C96-7E78-4DE7-87A3-BB409B93DBBE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683B-8F4F-4F55-9A6A-23573CA9E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76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C96-7E78-4DE7-87A3-BB409B93DBBE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683B-8F4F-4F55-9A6A-23573CA9E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20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C96-7E78-4DE7-87A3-BB409B93DBBE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683B-8F4F-4F55-9A6A-23573CA9E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17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40C96-7E78-4DE7-87A3-BB409B93DBBE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9683B-8F4F-4F55-9A6A-23573CA9E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358641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портфолио студента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электронной системе обучения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филиала </a:t>
            </a:r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КузГТУ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г.Белово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8956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811" cy="652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8950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4877" cy="594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5669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0121" cy="609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2939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95288"/>
            <a:ext cx="9144000" cy="558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9496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216024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были основные этапы формирования портфолио студента.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760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052736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Портфолио - это способ фиксирования, накопления и оценки индивидуальных образовательных достижений обучающегося в определенный период его обучения с 1 по 4 (6) курсы.</a:t>
            </a:r>
          </a:p>
          <a:p>
            <a:r>
              <a:rPr lang="ru-RU" sz="2800" dirty="0"/>
              <a:t>Портфолио дополняет традиционные контрольно-оценочные средства и позволяет учитывать результаты, достигнутые обучающимися в разнообразных видах деятельности: учебной, культурно-творческой, общественной, научно-исследовательской и спортивной.</a:t>
            </a:r>
          </a:p>
        </p:txBody>
      </p:sp>
    </p:spTree>
    <p:extLst>
      <p:ext uri="{BB962C8B-B14F-4D97-AF65-F5344CB8AC3E}">
        <p14:creationId xmlns:p14="http://schemas.microsoft.com/office/powerpoint/2010/main" val="186537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07979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425" y="5215165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Формирование портфолио осуществляется в блоке </a:t>
            </a:r>
            <a:r>
              <a:rPr lang="en-US" dirty="0" smtClean="0"/>
              <a:t>EXABIS E-PORTFOLIO</a:t>
            </a:r>
            <a:r>
              <a:rPr lang="ru-RU" dirty="0" smtClean="0"/>
              <a:t>, расположенном в левой колонке электронной обучающей системы.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36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626" y="476672"/>
            <a:ext cx="6219416" cy="638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8613"/>
            <a:ext cx="343852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2636912"/>
            <a:ext cx="26121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раздел «Мое резюме» размещается общая информация о студенте. Эта информация будет закрыта для общего доступа и может быть необходима студенту при дальнейшем формировании своего портфолио.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54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83" y="332656"/>
            <a:ext cx="349567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39952" y="374988"/>
            <a:ext cx="46805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Информация, касающаяся обучения в филиале </a:t>
            </a:r>
            <a:r>
              <a:rPr lang="ru-RU" dirty="0" err="1" smtClean="0"/>
              <a:t>КузГТУ</a:t>
            </a:r>
            <a:r>
              <a:rPr lang="ru-RU" dirty="0" smtClean="0"/>
              <a:t>, а так же достижения в научной сфере, культурно-массовых мероприятиях и т.д., размещаются в разделе «Артефакты моего портфолио»</a:t>
            </a:r>
          </a:p>
          <a:p>
            <a:r>
              <a:rPr lang="ru-RU" dirty="0" smtClean="0"/>
              <a:t>Т.н. «Артефакты» представляют собой единицы ресурсов – файлы, ссылки на возможные публикации, или небольшие заметки о предстоящей или выполненной работе, о планах, идеях и т.п.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1783" y="3356992"/>
            <a:ext cx="83046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Артефакты для удобства размещения и просмотра, могут разделяться на категории. Рекомендуемые категории указаны в «Положении об электронном портфолио студента». Однако студент может создать дополнительные категории, не предусмотренные Положениями.</a:t>
            </a:r>
          </a:p>
          <a:p>
            <a:r>
              <a:rPr lang="ru-RU" dirty="0" smtClean="0"/>
              <a:t>Категории, при необходимости, могут быть открыты для доступа других участников учебного процесса, и комментироваться ими.</a:t>
            </a:r>
          </a:p>
          <a:p>
            <a:r>
              <a:rPr lang="ru-RU" dirty="0" smtClean="0"/>
              <a:t>Необходимо помнить, что размещение своих материалов в Портфолио, как и комментирование чужих, попадает под Правила внутреннего распорядка и должно выполняться с соблюдениями соответствующих норм и правил этики и морали.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44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19017" cy="46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5252" y="4869160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того, чтобы создать категорию, по необходимо щелкнуть значок «Категория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Рекомендуется в первую очередь сделать категории «Научная деятельность» и «Учебная работа», как основных видов деятельности при обучении в филиале. Категории типа «История трудоустройства», «История получения образования», «Культурно-массовые мероприятия» и т.п., могут быть полезными дополнением.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28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4908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530120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 можете сделать категории портфолио доступными для всех, или для определенной группы лиц. Чтобы открыть доступ, вам необходимо при создании категории поставить галочку на пункте «Открыть доступ» и выбрать, кому вы хотите открыть информацию для просмотра.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4" y="2564904"/>
            <a:ext cx="4402758" cy="96132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право 4"/>
          <p:cNvSpPr/>
          <p:nvPr/>
        </p:nvSpPr>
        <p:spPr>
          <a:xfrm rot="19363272">
            <a:off x="2862828" y="4087607"/>
            <a:ext cx="1834168" cy="205933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98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7104063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48064" y="3212976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Категория создана. Теперь, чтобы ее наполнить, вам необходимо просто щелкнуть по ней, как на обычной папке.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928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64" y="188640"/>
            <a:ext cx="7142163" cy="622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88024" y="1628800"/>
            <a:ext cx="3672408" cy="48013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В этих папках-категориях вы можете  располагать ссылки на ваши материалы в сети Интернет, файлы с работами, грамотами или фотографиями с мероприятий, а так же писать заметки о планах, результатах какой-либо деятельности, идеях и т.п.</a:t>
            </a:r>
          </a:p>
          <a:p>
            <a:r>
              <a:rPr lang="ru-RU" dirty="0" smtClean="0"/>
              <a:t>При размещении файлов имейте ввиду, что лучше выбрать немного качественных изображений,  чем сваливать кучу ненужной для потенциального работодателя информации. Проведите собственный строгий отбор – что будет действительно полезным при приеме на работу?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4034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460</Words>
  <Application>Microsoft Office PowerPoint</Application>
  <PresentationFormat>Экран (4:3)</PresentationFormat>
  <Paragraphs>17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Формирование портфолио студента в электронной системе обучения филиала КузГТУ в г.Белово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Это были основные этапы формирования портфолио студента.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НС</dc:creator>
  <cp:lastModifiedBy>НС</cp:lastModifiedBy>
  <cp:revision>18</cp:revision>
  <dcterms:created xsi:type="dcterms:W3CDTF">2017-09-11T05:43:06Z</dcterms:created>
  <dcterms:modified xsi:type="dcterms:W3CDTF">2017-09-12T00:26:39Z</dcterms:modified>
</cp:coreProperties>
</file>